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187FF5-F24B-4169-8A3C-BDDDB22B2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9562"/>
            <a:ext cx="5791200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8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29</cp:revision>
  <dcterms:created xsi:type="dcterms:W3CDTF">2020-04-18T07:36:16Z</dcterms:created>
  <dcterms:modified xsi:type="dcterms:W3CDTF">2020-05-05T08:42:17Z</dcterms:modified>
</cp:coreProperties>
</file>